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4" r:id="rId6"/>
    <p:sldId id="263" r:id="rId7"/>
    <p:sldId id="261" r:id="rId8"/>
    <p:sldId id="262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5" r:id="rId19"/>
    <p:sldId id="266" r:id="rId20"/>
    <p:sldId id="281" r:id="rId21"/>
    <p:sldId id="282" r:id="rId22"/>
    <p:sldId id="284" r:id="rId23"/>
    <p:sldId id="283" r:id="rId24"/>
    <p:sldId id="267" r:id="rId25"/>
    <p:sldId id="260" r:id="rId26"/>
    <p:sldId id="268" r:id="rId27"/>
    <p:sldId id="269" r:id="rId28"/>
    <p:sldId id="270" r:id="rId29"/>
    <p:sldId id="271" r:id="rId3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Black" panose="00000A00000000000000" pitchFamily="2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Zyczm/PPg6ILXP+5HhqxFeKSo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spisoft.mx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tdom.com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sz="1100" dirty="0">
                <a:hlinkClick r:id="rId3"/>
              </a:rPr>
              <a:t>https://www.hospisoft.mx/#</a:t>
            </a:r>
            <a:endParaRPr lang="es-CO" sz="1100" dirty="0"/>
          </a:p>
          <a:p>
            <a:r>
              <a:rPr lang="es-CO" sz="1100" dirty="0">
                <a:hlinkClick r:id="rId4"/>
              </a:rPr>
              <a:t>https://mtdom.com/#</a:t>
            </a:r>
            <a:endParaRPr lang="es-CO"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ctrTitle"/>
          </p:nvPr>
        </p:nvSpPr>
        <p:spPr>
          <a:xfrm>
            <a:off x="1766025" y="8450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12" name="Google Shape;12;p18"/>
          <p:cNvPicPr preferRelativeResize="0"/>
          <p:nvPr/>
        </p:nvPicPr>
        <p:blipFill rotWithShape="1">
          <a:blip r:embed="rId3">
            <a:alphaModFix/>
          </a:blip>
          <a:srcRect l="65439" t="82786" b="5839"/>
          <a:stretch/>
        </p:blipFill>
        <p:spPr>
          <a:xfrm>
            <a:off x="5983800" y="4181925"/>
            <a:ext cx="3160200" cy="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9804" y="3541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Hombre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ctrTitle"/>
          </p:nvPr>
        </p:nvSpPr>
        <p:spPr>
          <a:xfrm>
            <a:off x="807275" y="8053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7" name="Google Shape;5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004" y="3922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Hombr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60" name="Google Shape;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CUSTOM_2">
    <p:bg>
      <p:bgPr>
        <a:solidFill>
          <a:srgbClr val="F0CA0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F0506E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1">
  <p:cSld name="CUSTOM_1">
    <p:bg>
      <p:bgPr>
        <a:solidFill>
          <a:srgbClr val="F0506E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F0CA0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3">
  <p:cSld name="CUSTOM_3">
    <p:bg>
      <p:bgPr>
        <a:solidFill>
          <a:srgbClr val="403BD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99EFF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4">
  <p:cSld name="CUSTOM_4">
    <p:bg>
      <p:bgPr>
        <a:solidFill>
          <a:srgbClr val="99EFF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403BD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3"/>
          <p:cNvPicPr preferRelativeResize="0"/>
          <p:nvPr/>
        </p:nvPicPr>
        <p:blipFill rotWithShape="1">
          <a:blip r:embed="rId3">
            <a:alphaModFix/>
          </a:blip>
          <a:srcRect l="70321" t="82786" r="6940" b="5839"/>
          <a:stretch/>
        </p:blipFill>
        <p:spPr>
          <a:xfrm>
            <a:off x="5744375" y="4334325"/>
            <a:ext cx="2079024" cy="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4004" y="3694124"/>
            <a:ext cx="246922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3"/>
          <p:cNvSpPr txBox="1">
            <a:spLocks noGrp="1"/>
          </p:cNvSpPr>
          <p:nvPr>
            <p:ph type="ctrTitle"/>
          </p:nvPr>
        </p:nvSpPr>
        <p:spPr>
          <a:xfrm>
            <a:off x="1232625" y="83075"/>
            <a:ext cx="1968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9" name="Google Shape;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22" name="Google Shape;2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4351650" y="1035475"/>
            <a:ext cx="434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ubTitle" idx="1"/>
          </p:nvPr>
        </p:nvSpPr>
        <p:spPr>
          <a:xfrm>
            <a:off x="3509125" y="1778875"/>
            <a:ext cx="5191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ubTitle" idx="2"/>
          </p:nvPr>
        </p:nvSpPr>
        <p:spPr>
          <a:xfrm>
            <a:off x="828900" y="2753425"/>
            <a:ext cx="55164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28" name="Google Shape;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6284" y="322610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1037025" y="1636627"/>
            <a:ext cx="6021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ubTitle" idx="1"/>
          </p:nvPr>
        </p:nvSpPr>
        <p:spPr>
          <a:xfrm>
            <a:off x="1037025" y="2581692"/>
            <a:ext cx="602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ubTitle" idx="2"/>
          </p:nvPr>
        </p:nvSpPr>
        <p:spPr>
          <a:xfrm>
            <a:off x="1037025" y="1121742"/>
            <a:ext cx="602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5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Digital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ctrTitle"/>
          </p:nvPr>
        </p:nvSpPr>
        <p:spPr>
          <a:xfrm>
            <a:off x="807275" y="8053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7" name="Google Shape;3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004" y="3922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gital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40" name="Google Shape;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Mujer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ctrTitle"/>
          </p:nvPr>
        </p:nvSpPr>
        <p:spPr>
          <a:xfrm>
            <a:off x="807275" y="8053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004" y="3922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jer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50" name="Google Shape;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6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19DB32B-DB33-71FE-2DDE-380D07FA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493" y="560070"/>
            <a:ext cx="2579507" cy="9470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5FFA5A1-6A79-B131-602C-5C4D88F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7" b="31334"/>
          <a:stretch/>
        </p:blipFill>
        <p:spPr>
          <a:xfrm>
            <a:off x="0" y="1760220"/>
            <a:ext cx="9144000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7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FF38C-518C-7829-CA18-D73FE2EE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3AD31A-797D-115A-CE5C-A70DD041D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A977E30-3C17-FA07-5305-8AA2EB8887F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4219AB-9A9E-D5D2-C5C9-123F7F1F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7" y="1287780"/>
            <a:ext cx="7896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7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50A65-FD6D-5214-F078-D485B2A1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088946-5625-6FB0-82AD-E67A791C7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CB9BE94-2B67-8FB9-1D54-8FCDF53E2AE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AD6791-27BA-6805-C57C-623D8243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416"/>
            <a:ext cx="9144000" cy="20002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6D0D001-A47E-EB0B-7743-D5740F36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330"/>
            <a:ext cx="9144000" cy="349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8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266E4-22DE-51D8-46E8-16672F6E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957F47-0A90-365F-25BF-92ACE5262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F6DCC94-3802-630E-5CAC-9492604F839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16C0C5-EE13-9A8C-004A-966D05A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337"/>
            <a:ext cx="9144000" cy="255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6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4D602-141B-0148-E423-F63CEA34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E1C1E0-CB73-6CB0-0741-D9B0482B6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9749531-6E08-56A9-6B8B-18F1B20F0AA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0A1A24-3441-CE3F-C187-8DB34721F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81"/>
          <a:stretch/>
        </p:blipFill>
        <p:spPr>
          <a:xfrm>
            <a:off x="0" y="-130194"/>
            <a:ext cx="9144000" cy="40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6B626-2086-28A2-F620-D6FDC617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417124-FB3D-39D7-3360-18FC0B9E4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64BCAA7-8D45-FAC9-C058-B407FF8AC52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26E524-2554-B808-8647-D120A4996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1427" y="1590703"/>
            <a:ext cx="10742657" cy="24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4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DEA0B-886E-98EF-0D4D-F9313011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4A6499-A195-C98D-A919-DCEF8B93A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B435538-C1E3-DB84-6511-51ECE11C8F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20E38B-74E3-E64F-FA51-B39C3C27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65"/>
          <a:stretch/>
        </p:blipFill>
        <p:spPr>
          <a:xfrm>
            <a:off x="0" y="-14465"/>
            <a:ext cx="9144000" cy="40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5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07C41-1578-D14C-5FAB-13E112E7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D9FED-FD09-E4D2-56FC-253AA9ECAE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5FCAC47-151A-90CD-2D12-118C5977DF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8A791E-5A79-CADB-D789-7CDE483F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ctrTitle"/>
          </p:nvPr>
        </p:nvSpPr>
        <p:spPr>
          <a:xfrm>
            <a:off x="1360967" y="805375"/>
            <a:ext cx="6018028" cy="188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s-CO" sz="1800" dirty="0"/>
              <a:t>¡Muchas Gracias!</a:t>
            </a:r>
            <a:br>
              <a:rPr lang="es-CO" sz="1800" dirty="0"/>
            </a:br>
            <a:br>
              <a:rPr lang="es-CO" sz="1800" dirty="0"/>
            </a:br>
            <a:r>
              <a:rPr lang="es-CO" sz="1800" dirty="0"/>
              <a:t>https://github.com/Daniel-Garcia-g-ia/TuCodigo</a:t>
            </a:r>
            <a:br>
              <a:rPr lang="es-CO" sz="1800" dirty="0"/>
            </a:b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914CC-7D40-48A9-BA7A-811313AFC55D}"/>
              </a:ext>
            </a:extLst>
          </p:cNvPr>
          <p:cNvSpPr txBox="1"/>
          <p:nvPr/>
        </p:nvSpPr>
        <p:spPr>
          <a:xfrm>
            <a:off x="5007935" y="103587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Módulos de actividades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8124DE-7BED-4050-A8EB-057E94D1A90C}"/>
              </a:ext>
            </a:extLst>
          </p:cNvPr>
          <p:cNvSpPr txBox="1"/>
          <p:nvPr/>
        </p:nvSpPr>
        <p:spPr>
          <a:xfrm>
            <a:off x="5120640" y="1328928"/>
            <a:ext cx="3840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Que es </a:t>
            </a:r>
            <a:r>
              <a:rPr lang="es-ES" sz="2400" dirty="0">
                <a:solidFill>
                  <a:srgbClr val="0070C0"/>
                </a:solidFill>
              </a:rPr>
              <a:t>medibit.com</a:t>
            </a:r>
            <a:r>
              <a:rPr lang="es-ES" sz="2400" dirty="0"/>
              <a:t>?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64826-95A7-4AF0-9290-0068F62160AF}"/>
              </a:ext>
            </a:extLst>
          </p:cNvPr>
          <p:cNvSpPr txBox="1"/>
          <p:nvPr/>
        </p:nvSpPr>
        <p:spPr>
          <a:xfrm>
            <a:off x="2194560" y="2209729"/>
            <a:ext cx="56266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 una empresa de software que ofrece soluciones innovadoras a problemas frecuentes de las instituciones de salud, permitiéndoles gestionar los recursos de modo eficiente en sus diferentes procesos y servicios, como el agendamiento de citas, la compra de medicamentos e insumos, manejo de información de pacientes y control de hardware mediante tecnologías IOT.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454C41-CEE4-67E5-2AEA-1F0615C1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" y="3594724"/>
            <a:ext cx="2343150" cy="11052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D40562-63C3-1B7B-04C7-BFB9C8BD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" y="4048241"/>
            <a:ext cx="2983230" cy="10952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370D7-8B35-26F5-CA03-D57CA47E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CED44-05CD-A634-DCBC-DA86AA9F3C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43DA912-9DE1-41EB-75B2-E8B73EEA9E3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FD5A2A-6A01-C175-F592-0FA12F23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4" y="0"/>
            <a:ext cx="86093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78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B52CA-9071-699F-AF66-AF886AE6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443D44-951D-5965-9EF0-E1096A171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3E2B751-CEC4-93BF-A047-4331D05D7BC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5C1CD7-00A5-2C8A-9D9F-2BAADC9B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4" y="0"/>
            <a:ext cx="82331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10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B12B3-CB32-4AD0-7D6D-91402C3F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77717D-D53B-E11A-E8E4-B772BA0308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3F7B-7722-AC87-6B0D-91C0634FDB6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01B8E6-62E6-A91D-1209-C1D57CAD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7" y="0"/>
            <a:ext cx="81540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39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6F781-3E8A-60D7-A06A-897A5A79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AFCA21-8759-2B70-68DE-C52CC3149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031A6A8-9FE0-E319-C159-A289199E64E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7190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/>
          </p:nvPr>
        </p:nvSpPr>
        <p:spPr>
          <a:xfrm>
            <a:off x="1232625" y="83075"/>
            <a:ext cx="1968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3165" y="3556378"/>
            <a:ext cx="1397918" cy="7965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37436-B629-4D36-8D0D-F089528683CE}"/>
              </a:ext>
            </a:extLst>
          </p:cNvPr>
          <p:cNvSpPr txBox="1"/>
          <p:nvPr/>
        </p:nvSpPr>
        <p:spPr>
          <a:xfrm>
            <a:off x="5167165" y="126395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Objetivo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9F757-2399-4F4F-92A3-D8DE3EA97667}"/>
              </a:ext>
            </a:extLst>
          </p:cNvPr>
          <p:cNvSpPr txBox="1"/>
          <p:nvPr/>
        </p:nvSpPr>
        <p:spPr>
          <a:xfrm>
            <a:off x="2861653" y="2243736"/>
            <a:ext cx="57909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Desarrollar una aplicación web que ofrezca soluciones de software a las instituciones de salud que les permitan gestionar los recursos de modo eficiente en sus diferentes procesos y servicios.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5F3FA-3761-4B32-B65A-A4F5C7DC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2" y="3556378"/>
            <a:ext cx="2237574" cy="14395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B24A5-3151-4AFB-9B7F-9C6BD2612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177" y="1543449"/>
            <a:ext cx="1118273" cy="1116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8A120-89AA-42B7-923C-FC4EEF4E5E68}"/>
              </a:ext>
            </a:extLst>
          </p:cNvPr>
          <p:cNvSpPr txBox="1"/>
          <p:nvPr/>
        </p:nvSpPr>
        <p:spPr>
          <a:xfrm>
            <a:off x="627320" y="770136"/>
            <a:ext cx="54397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Desarrollar una </a:t>
            </a:r>
            <a:r>
              <a:rPr lang="es-ES" dirty="0" err="1"/>
              <a:t>landing</a:t>
            </a:r>
            <a:r>
              <a:rPr lang="es-ES" dirty="0"/>
              <a:t> page que con agradable diseño responsive muestre a los posibles clientes, las distintas funcionalidades que ofrece la plataforma.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Desarrollar un perfil: para el hospital que permita llevar el control de sus recursos, para el médico que le permita ordenar su agenda, diligenciar la historia clínica, y generar las distintas órdenes médicas.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Permitir la gestión de los pacientes de su propio perfil, posibilitando el agendamiento de las citas, con selección de los profesionales, y recibir las órdenes médicas generadas en la consulta.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Desarrollar un módulo tienda para pacientes que permita comprar de artículos sobre el cuidado de la salud.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D803E-7D2B-4CA1-AFE4-B769E20E547F}"/>
              </a:ext>
            </a:extLst>
          </p:cNvPr>
          <p:cNvSpPr txBox="1"/>
          <p:nvPr/>
        </p:nvSpPr>
        <p:spPr>
          <a:xfrm>
            <a:off x="2286000" y="12333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Objetivos específicos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232156-906C-473F-A69C-45BB1096AB8E}"/>
              </a:ext>
            </a:extLst>
          </p:cNvPr>
          <p:cNvSpPr txBox="1"/>
          <p:nvPr/>
        </p:nvSpPr>
        <p:spPr>
          <a:xfrm>
            <a:off x="1744821" y="3512728"/>
            <a:ext cx="2810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Product owner:</a:t>
            </a:r>
          </a:p>
          <a:p>
            <a:r>
              <a:rPr lang="en-US" dirty="0"/>
              <a:t>Cristian </a:t>
            </a:r>
            <a:r>
              <a:rPr lang="en-US" dirty="0" err="1"/>
              <a:t>Galvis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13AE1-1F4A-42C6-8E0D-A0C082625F7E}"/>
              </a:ext>
            </a:extLst>
          </p:cNvPr>
          <p:cNvSpPr txBox="1"/>
          <p:nvPr/>
        </p:nvSpPr>
        <p:spPr>
          <a:xfrm>
            <a:off x="1699085" y="1955753"/>
            <a:ext cx="1673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Scrum </a:t>
            </a:r>
            <a:r>
              <a:rPr lang="en-US" dirty="0" err="1"/>
              <a:t>Máster</a:t>
            </a:r>
            <a:r>
              <a:rPr lang="en-US" dirty="0"/>
              <a:t>:</a:t>
            </a:r>
          </a:p>
          <a:p>
            <a:r>
              <a:rPr lang="en-US" dirty="0" err="1"/>
              <a:t>Saúl</a:t>
            </a:r>
            <a:r>
              <a:rPr lang="en-US" dirty="0"/>
              <a:t> Rivera Damián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05E18E-8354-44D3-9690-3F82F57906C5}"/>
              </a:ext>
            </a:extLst>
          </p:cNvPr>
          <p:cNvSpPr txBox="1"/>
          <p:nvPr/>
        </p:nvSpPr>
        <p:spPr>
          <a:xfrm>
            <a:off x="7321581" y="3522077"/>
            <a:ext cx="1673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Desarrollador</a:t>
            </a:r>
            <a:r>
              <a:rPr lang="en-US" dirty="0"/>
              <a:t>:</a:t>
            </a:r>
          </a:p>
          <a:p>
            <a:r>
              <a:rPr lang="en-US" dirty="0"/>
              <a:t>Cristian Ramirez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821C8-824D-4A7C-8AB9-624943258038}"/>
              </a:ext>
            </a:extLst>
          </p:cNvPr>
          <p:cNvSpPr txBox="1"/>
          <p:nvPr/>
        </p:nvSpPr>
        <p:spPr>
          <a:xfrm>
            <a:off x="5269217" y="668085"/>
            <a:ext cx="4578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Equipo de Trabajo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0E1E33-19BA-02CF-79A0-8DB34C38F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4" y="1358903"/>
            <a:ext cx="1315538" cy="1739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541B71FE-493A-2127-DE0C-C0856F8C333C}"/>
              </a:ext>
            </a:extLst>
          </p:cNvPr>
          <p:cNvSpPr txBox="1"/>
          <p:nvPr/>
        </p:nvSpPr>
        <p:spPr>
          <a:xfrm>
            <a:off x="7470121" y="1801865"/>
            <a:ext cx="1673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Desarrollador</a:t>
            </a:r>
            <a:r>
              <a:rPr lang="en-US" dirty="0"/>
              <a:t>:</a:t>
            </a:r>
          </a:p>
          <a:p>
            <a:r>
              <a:rPr lang="en-US" dirty="0"/>
              <a:t>Danilo </a:t>
            </a:r>
            <a:r>
              <a:rPr lang="en-US" dirty="0" err="1"/>
              <a:t>Zúiñiga</a:t>
            </a:r>
            <a:endParaRPr lang="en-US" dirty="0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0185D3D-B4AD-CDC2-F1F5-50B7DE817717}"/>
              </a:ext>
            </a:extLst>
          </p:cNvPr>
          <p:cNvSpPr txBox="1"/>
          <p:nvPr/>
        </p:nvSpPr>
        <p:spPr>
          <a:xfrm>
            <a:off x="4674938" y="1864313"/>
            <a:ext cx="1673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Desarrollador</a:t>
            </a:r>
            <a:r>
              <a:rPr lang="en-US" dirty="0"/>
              <a:t>:</a:t>
            </a:r>
          </a:p>
          <a:p>
            <a:r>
              <a:rPr lang="en-US" dirty="0"/>
              <a:t>Brayan Cárdenas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6296B85A-75AE-EB56-8D35-44FA454CE783}"/>
              </a:ext>
            </a:extLst>
          </p:cNvPr>
          <p:cNvSpPr txBox="1"/>
          <p:nvPr/>
        </p:nvSpPr>
        <p:spPr>
          <a:xfrm>
            <a:off x="4674937" y="3497880"/>
            <a:ext cx="1673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Desarrollador</a:t>
            </a:r>
            <a:r>
              <a:rPr lang="en-US" dirty="0"/>
              <a:t>:</a:t>
            </a:r>
          </a:p>
          <a:p>
            <a:r>
              <a:rPr lang="en-US" dirty="0"/>
              <a:t>Julián </a:t>
            </a:r>
            <a:r>
              <a:rPr lang="en-US" dirty="0" err="1"/>
              <a:t>Caraballi</a:t>
            </a:r>
            <a:endParaRPr lang="en-US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F8D9B89-11EB-2912-9D79-8F42B2DEE124}"/>
              </a:ext>
            </a:extLst>
          </p:cNvPr>
          <p:cNvSpPr/>
          <p:nvPr/>
        </p:nvSpPr>
        <p:spPr>
          <a:xfrm>
            <a:off x="3440464" y="1240612"/>
            <a:ext cx="1185881" cy="177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DD59D2E-234B-AA19-3413-498D2169535F}"/>
              </a:ext>
            </a:extLst>
          </p:cNvPr>
          <p:cNvSpPr/>
          <p:nvPr/>
        </p:nvSpPr>
        <p:spPr>
          <a:xfrm>
            <a:off x="6135700" y="3262839"/>
            <a:ext cx="1185881" cy="142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8404634-F987-4213-F14A-7573EF7E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964" y="3159986"/>
            <a:ext cx="1326583" cy="17706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ACE41F61-FA06-1F39-E18B-46281751B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40" t="4139" r="20440" b="49677"/>
          <a:stretch/>
        </p:blipFill>
        <p:spPr>
          <a:xfrm>
            <a:off x="-167593" y="3166058"/>
            <a:ext cx="1866678" cy="17397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421C55BB-663A-19D6-1F5B-2FD135A101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20" r="17777"/>
          <a:stretch/>
        </p:blipFill>
        <p:spPr>
          <a:xfrm>
            <a:off x="6135700" y="1288122"/>
            <a:ext cx="1408100" cy="18666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>
            <a:spLocks noGrp="1"/>
          </p:cNvSpPr>
          <p:nvPr>
            <p:ph type="ctrTitle"/>
          </p:nvPr>
        </p:nvSpPr>
        <p:spPr>
          <a:xfrm>
            <a:off x="636587" y="487680"/>
            <a:ext cx="2325000" cy="84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dirty="0"/>
              <a:t>PALETAS DE COLORES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F11C9F-1221-3B2E-934C-C5890E32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71" y="589958"/>
            <a:ext cx="6409829" cy="31247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10D940-E3AC-4A84-B52A-BA1717B265A6}"/>
              </a:ext>
            </a:extLst>
          </p:cNvPr>
          <p:cNvSpPr txBox="1"/>
          <p:nvPr/>
        </p:nvSpPr>
        <p:spPr>
          <a:xfrm>
            <a:off x="3097476" y="2202418"/>
            <a:ext cx="562660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BC642-9F94-4DBB-828D-75C5F576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3" y="3487975"/>
            <a:ext cx="1643201" cy="1638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8D6EC-7562-41A0-B8AA-19689FD48D92}"/>
              </a:ext>
            </a:extLst>
          </p:cNvPr>
          <p:cNvSpPr txBox="1"/>
          <p:nvPr/>
        </p:nvSpPr>
        <p:spPr>
          <a:xfrm>
            <a:off x="6588643" y="103958"/>
            <a:ext cx="2087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Página</a:t>
            </a:r>
            <a:r>
              <a:rPr lang="en-US" sz="2400" dirty="0"/>
              <a:t> </a:t>
            </a:r>
            <a:r>
              <a:rPr lang="en-US" sz="2400" dirty="0" err="1"/>
              <a:t>Inicial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BFB256-2948-C900-4E6F-1406D5834C49}"/>
              </a:ext>
            </a:extLst>
          </p:cNvPr>
          <p:cNvSpPr txBox="1"/>
          <p:nvPr/>
        </p:nvSpPr>
        <p:spPr>
          <a:xfrm>
            <a:off x="318977" y="1820556"/>
            <a:ext cx="2663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/>
              <a:t>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/>
              <a:t>Inicio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/>
              <a:t>Nosotros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/>
              <a:t>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/>
              <a:t>Contacto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C7383A-094F-6656-6466-2BD4B6F8A392}"/>
              </a:ext>
            </a:extLst>
          </p:cNvPr>
          <p:cNvSpPr txBox="1"/>
          <p:nvPr/>
        </p:nvSpPr>
        <p:spPr>
          <a:xfrm>
            <a:off x="2895601" y="2097555"/>
            <a:ext cx="392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/>
              <a:t>Artículos (Comercio electrónico)</a:t>
            </a:r>
          </a:p>
          <a:p>
            <a:r>
              <a:rPr lang="es-CO" sz="1800" dirty="0"/>
              <a:t>Consultas Especializadas</a:t>
            </a:r>
          </a:p>
          <a:p>
            <a:r>
              <a:rPr lang="es-CO" sz="1800" dirty="0"/>
              <a:t>Control de Hardware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AB68A8-6BF8-3ECE-0853-74366EA573FD}"/>
              </a:ext>
            </a:extLst>
          </p:cNvPr>
          <p:cNvSpPr txBox="1"/>
          <p:nvPr/>
        </p:nvSpPr>
        <p:spPr>
          <a:xfrm>
            <a:off x="3489871" y="3501230"/>
            <a:ext cx="392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 err="1"/>
              <a:t>Footer</a:t>
            </a:r>
            <a:endParaRPr lang="es-CO" sz="1800" dirty="0"/>
          </a:p>
          <a:p>
            <a:r>
              <a:rPr lang="es-CO" sz="1800" dirty="0"/>
              <a:t>*Links</a:t>
            </a:r>
          </a:p>
          <a:p>
            <a:r>
              <a:rPr lang="es-CO" sz="1800" dirty="0"/>
              <a:t>*Dirección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E3EBFE8-F673-D59E-AAAD-EBDD210F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36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298</Words>
  <Application>Microsoft Office PowerPoint</Application>
  <PresentationFormat>Presentación en pantalla (16:9)</PresentationFormat>
  <Paragraphs>42</Paragraphs>
  <Slides>29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Montserrat</vt:lpstr>
      <vt:lpstr>Wingdings</vt:lpstr>
      <vt:lpstr>Montserrat Black</vt:lpstr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PALETAS DE COLORES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  https://github.com/Daniel-Garcia-g-ia/TuCodigo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TUCODIGO.COM</dc:title>
  <dc:creator>Usuario</dc:creator>
  <cp:lastModifiedBy>SAULARTD</cp:lastModifiedBy>
  <cp:revision>9</cp:revision>
  <dcterms:modified xsi:type="dcterms:W3CDTF">2022-05-25T03:19:37Z</dcterms:modified>
</cp:coreProperties>
</file>